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5" r:id="rId5"/>
    <p:sldId id="264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30EE2-567E-ED01-5E8D-901132B3C36E}" v="251" dt="2020-11-07T00:18:53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3"/>
    <p:restoredTop sz="87981" autoAdjust="0"/>
  </p:normalViewPr>
  <p:slideViewPr>
    <p:cSldViewPr snapToGrid="0" snapToObjects="1">
      <p:cViewPr varScale="1">
        <p:scale>
          <a:sx n="72" d="100"/>
          <a:sy n="72" d="100"/>
        </p:scale>
        <p:origin x="6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tableStyles" Target="tableStyle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theme" Target="theme/theme1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0" /><Relationship Type="http://schemas.openxmlformats.org/officeDocument/2006/relationships/slideMaster" Target="slideMasters/slideMaster1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E0137-03A1-4EE6-B4B2-ED8E43E400A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5775F-DBB7-4F1D-BB47-886E0731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8231"/>
            <a:ext cx="9144000" cy="58517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" y="1396021"/>
            <a:ext cx="1146048" cy="68275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17415" y="2237155"/>
            <a:ext cx="7745047" cy="1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6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256" y="361355"/>
            <a:ext cx="7772400" cy="840708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6970"/>
            <a:ext cx="2133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802285E-8ACF-BA40-8C75-7686AAB23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3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6970"/>
            <a:ext cx="2133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802285E-8ACF-BA40-8C75-7686AAB238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02256" y="361355"/>
            <a:ext cx="7772400" cy="840708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6970"/>
            <a:ext cx="2133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802285E-8ACF-BA40-8C75-7686AAB238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quote bo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5931"/>
            <a:ext cx="9144000" cy="22250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02256" y="361355"/>
            <a:ext cx="7772400" cy="840708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8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ote_1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68" y="1701390"/>
            <a:ext cx="3304032" cy="449884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502256" y="361355"/>
            <a:ext cx="7772400" cy="840708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79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2D1D-ACA3-AD40-AD01-48DF0149C5B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285E-8ACF-BA40-8C75-7686AA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2D1D-ACA3-AD40-AD01-48DF0149C5B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285E-8ACF-BA40-8C75-7686AA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2D1D-ACA3-AD40-AD01-48DF0149C5B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285E-8ACF-BA40-8C75-7686AA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9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2D1D-ACA3-AD40-AD01-48DF0149C5B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285E-8ACF-BA40-8C75-7686AA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1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Courier New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Courier New"/>
        <a:buChar char="o"/>
        <a:defRPr sz="2800" kern="1200">
          <a:solidFill>
            <a:srgbClr val="58585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2BT0MQZn2c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am10.safelinks.protection.outlook.com/?url=https%3A%2F%2Feos.co1.qualtrics.com%2Fjfe%2Fform%2FSV_88n9W9td0iqMl9j&amp;data=02%7C01%7Cmingraham%40everettsd.org%7C058ef189f4af4a1db07508d8667a68e9%7Ca6158ef04f854b0da599925097f77b3d%7C0%7C1%7C637372023314658833&amp;sdata=11RPIUgh4M4MLtYq8OGkbsG%2FxzB%2BmGf2sbCLMXaYZXg%3D&amp;reserved=0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37D4E7D6-E166-4BDA-BC9D-EB7383B338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3840" y="961380"/>
            <a:ext cx="6887058" cy="49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Complete the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895276" cy="45259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Click on the survey link: 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  <a:hlinkClick r:id="rId2"/>
              </a:rPr>
              <a:t>https://eos.co1.qualtrics.com/jfe/form/SV_88n9W9td0iqMl9j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u="sng" dirty="0">
              <a:ea typeface="+mn-lt"/>
              <a:cs typeface="+mn-lt"/>
            </a:endParaRPr>
          </a:p>
          <a:p>
            <a:r>
              <a:rPr lang="en-US" dirty="0"/>
              <a:t>Student Login – Access the survey using your student ID</a:t>
            </a:r>
          </a:p>
          <a:p>
            <a:r>
              <a:rPr lang="en-US" dirty="0"/>
              <a:t>Other Important Notes: </a:t>
            </a:r>
          </a:p>
          <a:p>
            <a:pPr lvl="1"/>
            <a:r>
              <a:rPr lang="en-US" dirty="0"/>
              <a:t>You can only take the survey once.</a:t>
            </a:r>
          </a:p>
          <a:p>
            <a:pPr lvl="1"/>
            <a:r>
              <a:rPr lang="en-US" dirty="0"/>
              <a:t>You cannot “go back” – Think carefully before submitting your answers.  It is not possible to move backwards/change an answer from a previous page.  </a:t>
            </a:r>
          </a:p>
          <a:p>
            <a:pPr lvl="1"/>
            <a:r>
              <a:rPr lang="en-US" dirty="0"/>
              <a:t>If you’re interrupted while taking the survey, you can log in again and the survey will pick up where you left off.</a:t>
            </a:r>
          </a:p>
          <a:p>
            <a:pPr marL="0" lvl="0" indent="0">
              <a:buNone/>
            </a:pPr>
            <a:endParaRPr lang="en-US" dirty="0">
              <a:solidFill>
                <a:srgbClr val="005399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90ABA11B-9680-400E-88F5-B4D9A9691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94" y="274207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4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2888C-BC09-4B55-A4FF-EAD92303B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Logon Page for EOS Survey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42A2CD-755F-4CE3-A24D-84F187BD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161647"/>
            <a:ext cx="6065648" cy="533868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5F24BD6-230E-4197-B85E-6CA799400924}"/>
              </a:ext>
            </a:extLst>
          </p:cNvPr>
          <p:cNvSpPr/>
          <p:nvPr/>
        </p:nvSpPr>
        <p:spPr>
          <a:xfrm>
            <a:off x="7037160" y="2266473"/>
            <a:ext cx="2024544" cy="1201428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Select Language 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27E8E9B-E2FB-40CA-AB3E-64ED1D141BB0}"/>
              </a:ext>
            </a:extLst>
          </p:cNvPr>
          <p:cNvSpPr/>
          <p:nvPr/>
        </p:nvSpPr>
        <p:spPr>
          <a:xfrm>
            <a:off x="5387882" y="3600619"/>
            <a:ext cx="3022247" cy="1201428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Type your student number to login 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D35BBCA0-7796-4A35-8F02-2C9378895D1E}"/>
              </a:ext>
            </a:extLst>
          </p:cNvPr>
          <p:cNvSpPr/>
          <p:nvPr/>
        </p:nvSpPr>
        <p:spPr>
          <a:xfrm>
            <a:off x="7092696" y="4666127"/>
            <a:ext cx="2024544" cy="1201428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Click to Start </a:t>
            </a:r>
            <a:r>
              <a:rPr lang="en-US"/>
              <a:t>the Survey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748FE8-97CF-4A33-ACB8-ACC85A86C219}"/>
              </a:ext>
            </a:extLst>
          </p:cNvPr>
          <p:cNvSpPr/>
          <p:nvPr/>
        </p:nvSpPr>
        <p:spPr>
          <a:xfrm rot="19980000">
            <a:off x="1509330" y="1620442"/>
            <a:ext cx="2053601" cy="881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Progress 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0756722-1975-4638-B7B0-186BD93E0A9E}"/>
              </a:ext>
            </a:extLst>
          </p:cNvPr>
          <p:cNvSpPr/>
          <p:nvPr/>
        </p:nvSpPr>
        <p:spPr>
          <a:xfrm rot="2460000">
            <a:off x="51387" y="4438940"/>
            <a:ext cx="2876948" cy="891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Link to EOS </a:t>
            </a:r>
            <a:r>
              <a:rPr lang="en-US"/>
              <a:t>Help Desk </a:t>
            </a:r>
          </a:p>
        </p:txBody>
      </p:sp>
    </p:spTree>
    <p:extLst>
      <p:ext uri="{BB962C8B-B14F-4D97-AF65-F5344CB8AC3E}">
        <p14:creationId xmlns:p14="http://schemas.microsoft.com/office/powerpoint/2010/main" val="6980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OS 1">
      <a:dk1>
        <a:srgbClr val="005399"/>
      </a:dk1>
      <a:lt1>
        <a:sysClr val="window" lastClr="FFFFFF"/>
      </a:lt1>
      <a:dk2>
        <a:srgbClr val="1B3C6D"/>
      </a:dk2>
      <a:lt2>
        <a:srgbClr val="EEECE1"/>
      </a:lt2>
      <a:accent1>
        <a:srgbClr val="44A0D9"/>
      </a:accent1>
      <a:accent2>
        <a:srgbClr val="5C9330"/>
      </a:accent2>
      <a:accent3>
        <a:srgbClr val="58585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8D80121ED8745844845F57A6B8FD0" ma:contentTypeVersion="1" ma:contentTypeDescription="Create a new document." ma:contentTypeScope="" ma:versionID="f4e6a67968f3bfcdfd9837b74ef214d5">
  <xsd:schema xmlns:xsd="http://www.w3.org/2001/XMLSchema" xmlns:xs="http://www.w3.org/2001/XMLSchema" xmlns:p="http://schemas.microsoft.com/office/2006/metadata/properties" xmlns:ns3="8ad98ba8-37a3-4fea-bef4-b6ead2269c6d" targetNamespace="http://schemas.microsoft.com/office/2006/metadata/properties" ma:root="true" ma:fieldsID="026db1f8076264b85eb610c040aef90e" ns3:_="">
    <xsd:import namespace="8ad98ba8-37a3-4fea-bef4-b6ead2269c6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98ba8-37a3-4fea-bef4-b6ead2269c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A86EF8-BBE6-4C5F-B0CD-110B790723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DB59AA-1FE2-46FA-ADE4-60BC817D8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d98ba8-37a3-4fea-bef4-b6ead2269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C13D34-390A-444F-B926-3C6E2D69A60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ad98ba8-37a3-4fea-bef4-b6ead2269c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106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Complete the Survey</vt:lpstr>
      <vt:lpstr>Logon Page for EOS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ergerg</dc:title>
  <dc:creator>Evan Fraser</dc:creator>
  <cp:lastModifiedBy>Ingraham, Mary K.</cp:lastModifiedBy>
  <cp:revision>207</cp:revision>
  <cp:lastPrinted>2014-06-09T19:47:30Z</cp:lastPrinted>
  <dcterms:created xsi:type="dcterms:W3CDTF">2014-06-03T21:17:39Z</dcterms:created>
  <dcterms:modified xsi:type="dcterms:W3CDTF">2020-11-07T00:18:53Z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0x010100A908D80121ED8745844845F57A6B8FD0</vt:lpwstr>
  </property>
  <property fmtid="{D5CDD505-2E9C-101B-9397-08002B2CF9AE}" pid="3" name="IsMyDocuments">
    <vt:bool>true</vt:bool>
  </property>
</Properties>
</file>